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2" r:id="rId7"/>
  </p:sldMasterIdLst>
  <p:notesMasterIdLst>
    <p:notesMasterId r:id="rId11"/>
  </p:notesMasterIdLst>
  <p:handoutMasterIdLst>
    <p:handoutMasterId r:id="rId12"/>
  </p:handoutMasterIdLst>
  <p:sldIdLst>
    <p:sldId id="260" r:id="rId8"/>
    <p:sldId id="715" r:id="rId9"/>
    <p:sldId id="713" r:id="rId10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F841F7-8C07-BB5D-903B-88FBBF7ABABF}" name="Webster, Trudi" initials="TW" userId="S::Trudi.Webster@ercot.com::8d3e025b-0265-4fbd-b136-a7bc92c16f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ECA646-548E-458C-A68A-8DCDF8074F38}" v="9" dt="2025-11-17T04:38:57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91" d="100"/>
          <a:sy n="91" d="100"/>
        </p:scale>
        <p:origin x="102" y="72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15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75ECA646-548E-458C-A68A-8DCDF8074F38}"/>
    <pc:docChg chg="custSel delSld modSld">
      <pc:chgData name="Anderson, Troy" userId="04de3903-03dd-44db-8353-3f14e4dd6886" providerId="ADAL" clId="{75ECA646-548E-458C-A68A-8DCDF8074F38}" dt="2025-11-17T20:08:31.487" v="220" actId="20577"/>
      <pc:docMkLst>
        <pc:docMk/>
      </pc:docMkLst>
      <pc:sldChg chg="modSp mod">
        <pc:chgData name="Anderson, Troy" userId="04de3903-03dd-44db-8353-3f14e4dd6886" providerId="ADAL" clId="{75ECA646-548E-458C-A68A-8DCDF8074F38}" dt="2025-11-16T17:29:10.515" v="56" actId="20577"/>
        <pc:sldMkLst>
          <pc:docMk/>
          <pc:sldMk cId="730603795" sldId="260"/>
        </pc:sldMkLst>
        <pc:spChg chg="mod">
          <ac:chgData name="Anderson, Troy" userId="04de3903-03dd-44db-8353-3f14e4dd6886" providerId="ADAL" clId="{75ECA646-548E-458C-A68A-8DCDF8074F38}" dt="2025-11-16T17:29:10.515" v="56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">
        <pc:chgData name="Anderson, Troy" userId="04de3903-03dd-44db-8353-3f14e4dd6886" providerId="ADAL" clId="{75ECA646-548E-458C-A68A-8DCDF8074F38}" dt="2025-11-16T17:32:00.286" v="61" actId="47"/>
        <pc:sldMkLst>
          <pc:docMk/>
          <pc:sldMk cId="3195340007" sldId="626"/>
        </pc:sldMkLst>
      </pc:sldChg>
      <pc:sldChg chg="del">
        <pc:chgData name="Anderson, Troy" userId="04de3903-03dd-44db-8353-3f14e4dd6886" providerId="ADAL" clId="{75ECA646-548E-458C-A68A-8DCDF8074F38}" dt="2025-11-16T17:31:40.489" v="57" actId="47"/>
        <pc:sldMkLst>
          <pc:docMk/>
          <pc:sldMk cId="2238049280" sldId="709"/>
        </pc:sldMkLst>
      </pc:sldChg>
      <pc:sldChg chg="del">
        <pc:chgData name="Anderson, Troy" userId="04de3903-03dd-44db-8353-3f14e4dd6886" providerId="ADAL" clId="{75ECA646-548E-458C-A68A-8DCDF8074F38}" dt="2025-11-16T17:32:01.452" v="62" actId="47"/>
        <pc:sldMkLst>
          <pc:docMk/>
          <pc:sldMk cId="3690427805" sldId="710"/>
        </pc:sldMkLst>
      </pc:sldChg>
      <pc:sldChg chg="del">
        <pc:chgData name="Anderson, Troy" userId="04de3903-03dd-44db-8353-3f14e4dd6886" providerId="ADAL" clId="{75ECA646-548E-458C-A68A-8DCDF8074F38}" dt="2025-11-16T17:31:58.243" v="60" actId="47"/>
        <pc:sldMkLst>
          <pc:docMk/>
          <pc:sldMk cId="136930444" sldId="711"/>
        </pc:sldMkLst>
      </pc:sldChg>
      <pc:sldChg chg="del">
        <pc:chgData name="Anderson, Troy" userId="04de3903-03dd-44db-8353-3f14e4dd6886" providerId="ADAL" clId="{75ECA646-548E-458C-A68A-8DCDF8074F38}" dt="2025-11-16T17:32:24.604" v="66" actId="47"/>
        <pc:sldMkLst>
          <pc:docMk/>
          <pc:sldMk cId="3720296581" sldId="712"/>
        </pc:sldMkLst>
      </pc:sldChg>
      <pc:sldChg chg="addSp delSp modSp mod">
        <pc:chgData name="Anderson, Troy" userId="04de3903-03dd-44db-8353-3f14e4dd6886" providerId="ADAL" clId="{75ECA646-548E-458C-A68A-8DCDF8074F38}" dt="2025-11-17T20:08:31.487" v="220" actId="20577"/>
        <pc:sldMkLst>
          <pc:docMk/>
          <pc:sldMk cId="1728793929" sldId="713"/>
        </pc:sldMkLst>
        <pc:spChg chg="mod">
          <ac:chgData name="Anderson, Troy" userId="04de3903-03dd-44db-8353-3f14e4dd6886" providerId="ADAL" clId="{75ECA646-548E-458C-A68A-8DCDF8074F38}" dt="2025-11-16T17:35:42.027" v="146" actId="20577"/>
          <ac:spMkLst>
            <pc:docMk/>
            <pc:sldMk cId="1728793929" sldId="713"/>
            <ac:spMk id="2" creationId="{1223B987-6BB8-A58F-1169-5478613F09BF}"/>
          </ac:spMkLst>
        </pc:spChg>
        <pc:spChg chg="del">
          <ac:chgData name="Anderson, Troy" userId="04de3903-03dd-44db-8353-3f14e4dd6886" providerId="ADAL" clId="{75ECA646-548E-458C-A68A-8DCDF8074F38}" dt="2025-11-16T17:32:29.061" v="67" actId="478"/>
          <ac:spMkLst>
            <pc:docMk/>
            <pc:sldMk cId="1728793929" sldId="713"/>
            <ac:spMk id="5" creationId="{C5B6D8D4-01B0-7956-FCF8-A5AA6624AF91}"/>
          </ac:spMkLst>
        </pc:spChg>
        <pc:spChg chg="add del mod">
          <ac:chgData name="Anderson, Troy" userId="04de3903-03dd-44db-8353-3f14e4dd6886" providerId="ADAL" clId="{75ECA646-548E-458C-A68A-8DCDF8074F38}" dt="2025-11-16T17:32:31.419" v="68" actId="478"/>
          <ac:spMkLst>
            <pc:docMk/>
            <pc:sldMk cId="1728793929" sldId="713"/>
            <ac:spMk id="6" creationId="{9CC2E513-F325-FA91-2743-421F64D87C85}"/>
          </ac:spMkLst>
        </pc:spChg>
        <pc:spChg chg="add mod">
          <ac:chgData name="Anderson, Troy" userId="04de3903-03dd-44db-8353-3f14e4dd6886" providerId="ADAL" clId="{75ECA646-548E-458C-A68A-8DCDF8074F38}" dt="2025-11-17T04:38:59.270" v="203" actId="20577"/>
          <ac:spMkLst>
            <pc:docMk/>
            <pc:sldMk cId="1728793929" sldId="713"/>
            <ac:spMk id="7" creationId="{45650A1F-C7B2-5653-BC07-D0B5119CA4D9}"/>
          </ac:spMkLst>
        </pc:spChg>
        <pc:spChg chg="add mod">
          <ac:chgData name="Anderson, Troy" userId="04de3903-03dd-44db-8353-3f14e4dd6886" providerId="ADAL" clId="{75ECA646-548E-458C-A68A-8DCDF8074F38}" dt="2025-11-17T20:08:31.487" v="220" actId="20577"/>
          <ac:spMkLst>
            <pc:docMk/>
            <pc:sldMk cId="1728793929" sldId="713"/>
            <ac:spMk id="8" creationId="{81184AE4-921D-274C-04AB-683064B4A062}"/>
          </ac:spMkLst>
        </pc:spChg>
        <pc:spChg chg="add del mod">
          <ac:chgData name="Anderson, Troy" userId="04de3903-03dd-44db-8353-3f14e4dd6886" providerId="ADAL" clId="{75ECA646-548E-458C-A68A-8DCDF8074F38}" dt="2025-11-17T04:39:06.823" v="204" actId="478"/>
          <ac:spMkLst>
            <pc:docMk/>
            <pc:sldMk cId="1728793929" sldId="713"/>
            <ac:spMk id="9" creationId="{DE51BCFC-FDF9-A299-7831-17A7B6909CE8}"/>
          </ac:spMkLst>
        </pc:spChg>
      </pc:sldChg>
      <pc:sldChg chg="addSp delSp modSp del mod">
        <pc:chgData name="Anderson, Troy" userId="04de3903-03dd-44db-8353-3f14e4dd6886" providerId="ADAL" clId="{75ECA646-548E-458C-A68A-8DCDF8074F38}" dt="2025-11-17T20:08:07.843" v="205" actId="47"/>
        <pc:sldMkLst>
          <pc:docMk/>
          <pc:sldMk cId="3754539393" sldId="714"/>
        </pc:sldMkLst>
        <pc:spChg chg="mod">
          <ac:chgData name="Anderson, Troy" userId="04de3903-03dd-44db-8353-3f14e4dd6886" providerId="ADAL" clId="{75ECA646-548E-458C-A68A-8DCDF8074F38}" dt="2025-11-16T17:37:46.398" v="168" actId="14100"/>
          <ac:spMkLst>
            <pc:docMk/>
            <pc:sldMk cId="3754539393" sldId="714"/>
            <ac:spMk id="2" creationId="{A2164843-F46E-5C4C-4D85-4100D161ABB0}"/>
          </ac:spMkLst>
        </pc:spChg>
        <pc:spChg chg="add del mod">
          <ac:chgData name="Anderson, Troy" userId="04de3903-03dd-44db-8353-3f14e4dd6886" providerId="ADAL" clId="{75ECA646-548E-458C-A68A-8DCDF8074F38}" dt="2025-11-16T17:32:08.768" v="64" actId="478"/>
          <ac:spMkLst>
            <pc:docMk/>
            <pc:sldMk cId="3754539393" sldId="714"/>
            <ac:spMk id="5" creationId="{6E0E9A89-6DCD-7385-37DB-FC8BD18CFFF0}"/>
          </ac:spMkLst>
        </pc:spChg>
        <pc:spChg chg="mod">
          <ac:chgData name="Anderson, Troy" userId="04de3903-03dd-44db-8353-3f14e4dd6886" providerId="ADAL" clId="{75ECA646-548E-458C-A68A-8DCDF8074F38}" dt="2025-11-16T17:38:05.084" v="170"/>
          <ac:spMkLst>
            <pc:docMk/>
            <pc:sldMk cId="3754539393" sldId="714"/>
            <ac:spMk id="6" creationId="{B34FAA16-533E-A184-353F-F1786EBA82DB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7" creationId="{A45C3C06-190D-D33C-871E-035687F6F0E3}"/>
          </ac:spMkLst>
        </pc:spChg>
        <pc:spChg chg="del">
          <ac:chgData name="Anderson, Troy" userId="04de3903-03dd-44db-8353-3f14e4dd6886" providerId="ADAL" clId="{75ECA646-548E-458C-A68A-8DCDF8074F38}" dt="2025-11-16T17:32:06.214" v="63" actId="478"/>
          <ac:spMkLst>
            <pc:docMk/>
            <pc:sldMk cId="3754539393" sldId="714"/>
            <ac:spMk id="8" creationId="{3DEF4B12-C981-039E-75CE-3A4C99F5A517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9" creationId="{34DBD52D-BE03-D4AF-5DB9-DB947E3BB325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20" creationId="{00DD823E-AD46-DA6F-0C42-A87A0C4CDA0E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25" creationId="{0FD044DE-725F-A445-FA93-9DB395E73094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27" creationId="{39420786-000F-BDEF-8C90-D5F3317D56F4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28" creationId="{F7DE728C-F26D-1928-B430-1081E69FFACA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41" creationId="{13B8663A-6AC3-B6A2-9ECB-9A4CFFDCCA82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43" creationId="{86DD602D-2574-4D05-49EC-5FFA66A7C825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45" creationId="{16A8C43B-AB45-9780-889D-12996F1B4FE6}"/>
          </ac:spMkLst>
        </pc:spChg>
        <pc:spChg chg="add mod">
          <ac:chgData name="Anderson, Troy" userId="04de3903-03dd-44db-8353-3f14e4dd6886" providerId="ADAL" clId="{75ECA646-548E-458C-A68A-8DCDF8074F38}" dt="2025-11-16T17:37:57.465" v="169"/>
          <ac:spMkLst>
            <pc:docMk/>
            <pc:sldMk cId="3754539393" sldId="714"/>
            <ac:spMk id="50" creationId="{AEF4BAB3-D7F4-CA09-898D-DD14A2C284D4}"/>
          </ac:spMkLst>
        </pc:spChg>
        <pc:spChg chg="add mod">
          <ac:chgData name="Anderson, Troy" userId="04de3903-03dd-44db-8353-3f14e4dd6886" providerId="ADAL" clId="{75ECA646-548E-458C-A68A-8DCDF8074F38}" dt="2025-11-16T17:47:25.608" v="198" actId="20577"/>
          <ac:spMkLst>
            <pc:docMk/>
            <pc:sldMk cId="3754539393" sldId="714"/>
            <ac:spMk id="52" creationId="{5C625395-FC25-E88C-D8C4-295EFD9609B5}"/>
          </ac:spMkLst>
        </pc:spChg>
      </pc:sldChg>
      <pc:sldChg chg="addSp delSp modSp mod">
        <pc:chgData name="Anderson, Troy" userId="04de3903-03dd-44db-8353-3f14e4dd6886" providerId="ADAL" clId="{75ECA646-548E-458C-A68A-8DCDF8074F38}" dt="2025-11-16T17:33:24.757" v="128" actId="403"/>
        <pc:sldMkLst>
          <pc:docMk/>
          <pc:sldMk cId="2667070707" sldId="715"/>
        </pc:sldMkLst>
        <pc:spChg chg="mod">
          <ac:chgData name="Anderson, Troy" userId="04de3903-03dd-44db-8353-3f14e4dd6886" providerId="ADAL" clId="{75ECA646-548E-458C-A68A-8DCDF8074F38}" dt="2025-11-16T17:33:01.074" v="122" actId="20577"/>
          <ac:spMkLst>
            <pc:docMk/>
            <pc:sldMk cId="2667070707" sldId="715"/>
            <ac:spMk id="2" creationId="{A8C46311-4C75-602A-C793-A5C1B2549D5C}"/>
          </ac:spMkLst>
        </pc:spChg>
        <pc:spChg chg="del">
          <ac:chgData name="Anderson, Troy" userId="04de3903-03dd-44db-8353-3f14e4dd6886" providerId="ADAL" clId="{75ECA646-548E-458C-A68A-8DCDF8074F38}" dt="2025-11-16T17:31:45.146" v="58" actId="478"/>
          <ac:spMkLst>
            <pc:docMk/>
            <pc:sldMk cId="2667070707" sldId="715"/>
            <ac:spMk id="5" creationId="{36867F68-FF12-1D3F-2C61-A35BE0AE0D3C}"/>
          </ac:spMkLst>
        </pc:spChg>
        <pc:spChg chg="add del mod">
          <ac:chgData name="Anderson, Troy" userId="04de3903-03dd-44db-8353-3f14e4dd6886" providerId="ADAL" clId="{75ECA646-548E-458C-A68A-8DCDF8074F38}" dt="2025-11-16T17:31:47.080" v="59" actId="478"/>
          <ac:spMkLst>
            <pc:docMk/>
            <pc:sldMk cId="2667070707" sldId="715"/>
            <ac:spMk id="6" creationId="{85EB03B5-80F4-05C5-A4F2-1BFA0C36F222}"/>
          </ac:spMkLst>
        </pc:spChg>
        <pc:spChg chg="add mod">
          <ac:chgData name="Anderson, Troy" userId="04de3903-03dd-44db-8353-3f14e4dd6886" providerId="ADAL" clId="{75ECA646-548E-458C-A68A-8DCDF8074F38}" dt="2025-11-16T17:33:24.757" v="128" actId="403"/>
          <ac:spMkLst>
            <pc:docMk/>
            <pc:sldMk cId="2667070707" sldId="715"/>
            <ac:spMk id="7" creationId="{45709FF7-CE3E-3639-34D3-5B3C4B65F543}"/>
          </ac:spMkLst>
        </pc:spChg>
      </pc:sldChg>
      <pc:sldChg chg="del">
        <pc:chgData name="Anderson, Troy" userId="04de3903-03dd-44db-8353-3f14e4dd6886" providerId="ADAL" clId="{75ECA646-548E-458C-A68A-8DCDF8074F38}" dt="2025-11-16T17:32:21.479" v="65" actId="47"/>
        <pc:sldMkLst>
          <pc:docMk/>
          <pc:sldMk cId="2616820239" sldId="71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580B5-8A74-6ADB-2F5D-24A697059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78DA9-395E-7CE2-CE9F-6457C0A962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17513" y="701675"/>
            <a:ext cx="6242050" cy="35115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6FC530-4B82-BD15-7ADC-D06CF6719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659EA-1F02-DE5D-2FE4-1EB93E7CE0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3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6582C-18C1-BB1F-FEDD-284113D74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AA613C-E1B2-1C66-D8A9-3698BB0A6C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17513" y="701675"/>
            <a:ext cx="6242050" cy="35115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D7C1F1-7B89-CCE9-AFA2-FCD248965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473A8-CE14-D134-E302-5FBA457FAC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23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3225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39337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324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83185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61451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04906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8173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38400" y="685800"/>
            <a:ext cx="84328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7353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23660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1253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70198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308467" y="0"/>
            <a:ext cx="7883533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219201" y="2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8" y="5257800"/>
            <a:ext cx="1575824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1219201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B43041-60CE-62BA-A1AA-4B057C78D5D2}"/>
              </a:ext>
            </a:extLst>
          </p:cNvPr>
          <p:cNvSpPr/>
          <p:nvPr userDrawn="1"/>
        </p:nvSpPr>
        <p:spPr>
          <a:xfrm>
            <a:off x="4308467" y="0"/>
            <a:ext cx="7883533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49C0DF-EB0C-293D-3CE4-8EA88BA6132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80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95800" y="2209800"/>
            <a:ext cx="56460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Prioritization Update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Technical Advisory Committee (TAC)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Troy Anderson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ERCOT Portfolio Management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November 19,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D7636-5675-C412-14E5-B777E2999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46311-4C75-602A-C793-A5C1B2549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9448800" cy="518318"/>
          </a:xfrm>
        </p:spPr>
        <p:txBody>
          <a:bodyPr/>
          <a:lstStyle/>
          <a:p>
            <a:r>
              <a:rPr lang="en-US" sz="2400" dirty="0"/>
              <a:t>Prioritization Updates Since Last Report to TAC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388AE-8738-F4BC-9CA5-7261F734F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709FF7-CE3E-3639-34D3-5B3C4B65F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83628"/>
            <a:ext cx="10210800" cy="5090744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NPRR1188 and NPRR1244 Controllable Load Enhancements are approved to start in December 2025 as a single project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Pre-project discussions with MMS vendor have taken place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Considering approaches that would reduce the 18-24 month duration estimate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Current implementation target = Q4 2026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5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In support of SB6, ERCOT is chartering a Large Load Curtailment Manager project (which will include NPRR1238)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Candidate for early 2026 project start (go-live target is TBD)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Impact Analysis is underway (for portion other than NPRR1238)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5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Smaller projects deemed High Priority in the prioritization workshop are now candidates to start in early 2026 and go-live in 2026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NPRR1198 – Congestion Mitigation Using Topology Reconfigurations</a:t>
            </a:r>
          </a:p>
          <a:p>
            <a:pPr lvl="1">
              <a:tabLst>
                <a:tab pos="787400" algn="l"/>
                <a:tab pos="2743200" algn="ctr"/>
                <a:tab pos="3200400" algn="l"/>
              </a:tabLst>
            </a:pPr>
            <a:r>
              <a:rPr lang="en-US" sz="1800" dirty="0"/>
              <a:t>NPRR1290 Phase 2 – Gap Resolutions and Clarifications for the RTC+B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707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51BD3-A68C-9419-0A62-D1F5544BC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3B987-6BB8-A58F-1169-5478613F0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2217"/>
            <a:ext cx="7543800" cy="518318"/>
          </a:xfrm>
        </p:spPr>
        <p:txBody>
          <a:bodyPr/>
          <a:lstStyle/>
          <a:p>
            <a:r>
              <a:rPr lang="en-US" sz="2400" dirty="0"/>
              <a:t>2026 Project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7368C-7962-751A-5D09-67B60AD94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650A1F-C7B2-5653-BC07-D0B5119CA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780535"/>
            <a:ext cx="10896600" cy="554716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ERCOT understands that Market Participants need lead time to implement changes in their systems for many Revision Requests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800" dirty="0"/>
              <a:t>Confirmed Revision Request Project Starts with 2026 Go-Live Targets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NPRR1188</a:t>
            </a:r>
            <a:r>
              <a:rPr lang="en-US" sz="1400" dirty="0"/>
              <a:t> – Implement Nodal Dispatch and Energy Settlement for Controllable Load Resources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NPRR1244</a:t>
            </a:r>
            <a:r>
              <a:rPr lang="en-US" sz="1400" dirty="0"/>
              <a:t> – Clarification of CLR Primary Frequency Response Responsibilities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NPRR1277</a:t>
            </a:r>
            <a:r>
              <a:rPr lang="en-US" sz="1400" dirty="0"/>
              <a:t> – Revisions to EAL Formula</a:t>
            </a:r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800" dirty="0"/>
              <a:t>Revision Request Projects with Potential for 2026 Implementation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NPRR936 – CRR Account Holder Limits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NPRR1198</a:t>
            </a:r>
            <a:r>
              <a:rPr lang="en-US" sz="1400" dirty="0"/>
              <a:t> – Congestion Mitigation Using Topology Reconfigurations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NPRR1281</a:t>
            </a:r>
            <a:r>
              <a:rPr lang="en-US" sz="1400" dirty="0"/>
              <a:t> – Improvements to Alternate FFSS Resource Designation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NPRR1288 – Remove Multiple Month Transactions in CRR Auctions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NPRR1290 Phase 2 – Gap Resolutions and Clarifications for RTC+B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SCR818 Phase 2 – Changes to Incorporate GIC Modeling Data into Existing Modeling Applications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SCR829 – API for the NDCRC Application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SCR831 – Short Circuit Model Integration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800" dirty="0"/>
              <a:t>Other priority Review Request projects may start in 2026 but are expected to Go-Live in a future year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DRRS, Large Load Curtailment (including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NPRR1238</a:t>
            </a:r>
            <a:r>
              <a:rPr lang="en-US" sz="1400" dirty="0"/>
              <a:t>), Residential Demand, Firming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84AE4-921D-274C-04AB-683064B4A062}"/>
              </a:ext>
            </a:extLst>
          </p:cNvPr>
          <p:cNvSpPr txBox="1"/>
          <p:nvPr/>
        </p:nvSpPr>
        <p:spPr>
          <a:xfrm>
            <a:off x="3505200" y="6050696"/>
            <a:ext cx="708892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Green Text: Deemed “High Priority” at August 2025 Prioritization Workshop </a:t>
            </a:r>
          </a:p>
        </p:txBody>
      </p:sp>
    </p:spTree>
    <p:extLst>
      <p:ext uri="{BB962C8B-B14F-4D97-AF65-F5344CB8AC3E}">
        <p14:creationId xmlns:p14="http://schemas.microsoft.com/office/powerpoint/2010/main" val="17287939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799767</TotalTime>
  <Words>331</Words>
  <Application>Microsoft Office PowerPoint</Application>
  <PresentationFormat>Widescreen</PresentationFormat>
  <Paragraphs>48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1_Custom Design</vt:lpstr>
      <vt:lpstr>Office Theme</vt:lpstr>
      <vt:lpstr>Custom Design</vt:lpstr>
      <vt:lpstr>Office 2013 - 2022 Theme</vt:lpstr>
      <vt:lpstr>PowerPoint Presentation</vt:lpstr>
      <vt:lpstr>Prioritization Updates Since Last Report to TAC</vt:lpstr>
      <vt:lpstr>2026 Project Planning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3153</cp:revision>
  <cp:lastPrinted>2024-02-06T15:16:31Z</cp:lastPrinted>
  <dcterms:created xsi:type="dcterms:W3CDTF">2016-01-21T15:20:31Z</dcterms:created>
  <dcterms:modified xsi:type="dcterms:W3CDTF">2025-11-17T20:08:41Z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